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9" r:id="rId7"/>
    <p:sldId id="262" r:id="rId8"/>
    <p:sldId id="260" r:id="rId9"/>
    <p:sldId id="267" r:id="rId10"/>
    <p:sldId id="268" r:id="rId11"/>
    <p:sldId id="264" r:id="rId12"/>
    <p:sldId id="271" r:id="rId13"/>
    <p:sldId id="273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D6195-554B-4D32-A47D-7D398728A1D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F9E8-4DA0-4E17-A814-B9368155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Tess McGill: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Transformation of a </a:t>
            </a:r>
            <a:br>
              <a:rPr lang="en-US" dirty="0" smtClean="0"/>
            </a:br>
            <a:r>
              <a:rPr lang="en-US" dirty="0" smtClean="0"/>
              <a:t>Working Girl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dzia\Desktop\Dress for Success\working_girl_melanie_griff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0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dzia\Desktop\Dress for Success\Working-Girl-working-girl-6063104-852-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4678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4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dzia\Desktop\Dress for Success\WeaverWork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8226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5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dzia\Desktop\Dress for Success\12113842_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5" y="685800"/>
            <a:ext cx="74229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6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dzia\Desktop\Dress for Success\Working-Girl-Melanie-Sigour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2" y="166635"/>
            <a:ext cx="9154551" cy="65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7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dzia\Desktop\Dress for Success\sigourney-weaver-working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439738"/>
            <a:ext cx="5264150" cy="73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2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dzia\Desktop\Dress for Success\WorkingGirl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" y="1931988"/>
            <a:ext cx="7121222" cy="39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3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dzia\Desktop\Dress for Success\tumblr_lg2u7tFcOC1qb35b7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877"/>
            <a:ext cx="9144000" cy="60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1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dzia\Desktop\Dress for Success\working-girl_melanie-griffit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28" y="838199"/>
            <a:ext cx="9175977" cy="513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1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dzia\Desktop\Dress for Success\WorkingGirl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2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dzia\Desktop\Dress for Success\working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4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dzia\Desktop\Dress for Success\mel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62" y="0"/>
            <a:ext cx="5289838" cy="68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3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dzia\Desktop\Dress for Success\Melanie-Griffith-in-Working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-13103"/>
            <a:ext cx="4603639" cy="6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0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dzia\Desktop\Dress for Success\Working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5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Tess McGill: The Transformation of a  Working Girl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Madzia</dc:creator>
  <cp:lastModifiedBy>Madzia</cp:lastModifiedBy>
  <cp:revision>5</cp:revision>
  <dcterms:created xsi:type="dcterms:W3CDTF">2014-11-12T05:39:24Z</dcterms:created>
  <dcterms:modified xsi:type="dcterms:W3CDTF">2014-11-13T15:47:26Z</dcterms:modified>
</cp:coreProperties>
</file>