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6" r:id="rId1"/>
  </p:sldMasterIdLst>
  <p:notesMasterIdLst>
    <p:notesMasterId r:id="rId8"/>
  </p:notesMasterIdLst>
  <p:sldIdLst>
    <p:sldId id="256" r:id="rId2"/>
    <p:sldId id="260" r:id="rId3"/>
    <p:sldId id="258" r:id="rId4"/>
    <p:sldId id="257" r:id="rId5"/>
    <p:sldId id="261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2" d="100"/>
          <a:sy n="72" d="100"/>
        </p:scale>
        <p:origin x="-990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6D43EA-EB7E-E248-AF1E-6439F0A135F7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A94E0-6BA9-E54B-AC81-876F9EC32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416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A94E0-6BA9-E54B-AC81-876F9EC3237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163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1CCB76-D8A2-2A4B-8738-8E6B2786A0DC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94F2DE-3551-6942-8F8E-BCF0BBD57AC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1CCB76-D8A2-2A4B-8738-8E6B2786A0DC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94F2DE-3551-6942-8F8E-BCF0BBD57A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1CCB76-D8A2-2A4B-8738-8E6B2786A0DC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94F2DE-3551-6942-8F8E-BCF0BBD57A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1CCB76-D8A2-2A4B-8738-8E6B2786A0DC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94F2DE-3551-6942-8F8E-BCF0BBD57A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1CCB76-D8A2-2A4B-8738-8E6B2786A0DC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94F2DE-3551-6942-8F8E-BCF0BBD57AC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1CCB76-D8A2-2A4B-8738-8E6B2786A0DC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94F2DE-3551-6942-8F8E-BCF0BBD57A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1CCB76-D8A2-2A4B-8738-8E6B2786A0DC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94F2DE-3551-6942-8F8E-BCF0BBD57A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1CCB76-D8A2-2A4B-8738-8E6B2786A0DC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94F2DE-3551-6942-8F8E-BCF0BBD57A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1CCB76-D8A2-2A4B-8738-8E6B2786A0DC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94F2DE-3551-6942-8F8E-BCF0BBD57AC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1CCB76-D8A2-2A4B-8738-8E6B2786A0DC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94F2DE-3551-6942-8F8E-BCF0BBD57A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1CCB76-D8A2-2A4B-8738-8E6B2786A0DC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94F2DE-3551-6942-8F8E-BCF0BBD57AC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91CCB76-D8A2-2A4B-8738-8E6B2786A0DC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394F2DE-3551-6942-8F8E-BCF0BBD57AC7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ail.sdccd.edu/owa/redir.aspx?SURL=6yiMfowknrAFGL6BWY563Dp2HZkq6HSbk1zAf6qDt_lkB2y_WSjTCGgAdAB0AHAAOgAvAC8AdwB3AHcALgBvAG4ALQB0AGgAaQBzAC0AZABhAHkALgBjAG8AbQAvAHUAcwA.&amp;URL=http://www.on-this-day.com/u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know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4910" y="1052751"/>
            <a:ext cx="6644190" cy="328056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095500" y="5016500"/>
            <a:ext cx="657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NFL –    </a:t>
            </a:r>
            <a:r>
              <a:rPr lang="en-US" sz="2800" dirty="0" smtClean="0">
                <a:solidFill>
                  <a:srgbClr val="FF0000"/>
                </a:solidFill>
              </a:rPr>
              <a:t>N</a:t>
            </a:r>
            <a:r>
              <a:rPr lang="en-US" sz="2800" dirty="0" smtClean="0"/>
              <a:t>ational </a:t>
            </a:r>
            <a:r>
              <a:rPr lang="en-US" sz="2800" dirty="0" smtClean="0">
                <a:solidFill>
                  <a:srgbClr val="FF0000"/>
                </a:solidFill>
              </a:rPr>
              <a:t>F</a:t>
            </a:r>
            <a:r>
              <a:rPr lang="en-US" sz="2800" dirty="0" smtClean="0"/>
              <a:t>ootball </a:t>
            </a:r>
            <a:r>
              <a:rPr lang="en-US" sz="2800" dirty="0" smtClean="0">
                <a:solidFill>
                  <a:srgbClr val="FF0000"/>
                </a:solidFill>
              </a:rPr>
              <a:t>L</a:t>
            </a:r>
            <a:r>
              <a:rPr lang="en-US" sz="2800" dirty="0" smtClean="0"/>
              <a:t>eague </a:t>
            </a:r>
            <a:endParaRPr lang="en-US" sz="2800" dirty="0"/>
          </a:p>
        </p:txBody>
      </p:sp>
      <p:pic>
        <p:nvPicPr>
          <p:cNvPr id="7" name="Picture 6" descr="football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10728">
            <a:off x="1394910" y="4748540"/>
            <a:ext cx="2699588" cy="1582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178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4208" y="1102519"/>
            <a:ext cx="7060692" cy="630238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Singers </a:t>
            </a:r>
            <a:r>
              <a:rPr lang="en-US" sz="2800" dirty="0"/>
              <a:t>perform the U.S. National Anthem at the championship games. </a:t>
            </a:r>
            <a:br>
              <a:rPr lang="en-US" sz="2800" dirty="0"/>
            </a:br>
            <a:r>
              <a:rPr lang="en-US" sz="2800" dirty="0"/>
              <a:t>(“Star Spangled Banner”)</a:t>
            </a:r>
            <a:br>
              <a:rPr lang="en-US" sz="2800" dirty="0"/>
            </a:br>
            <a:endParaRPr lang="en-US" sz="2800" dirty="0"/>
          </a:p>
        </p:txBody>
      </p:sp>
      <p:pic>
        <p:nvPicPr>
          <p:cNvPr id="4" name="Content Placeholder 3" descr="billy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24" b="7324"/>
          <a:stretch>
            <a:fillRect/>
          </a:stretch>
        </p:blipFill>
        <p:spPr>
          <a:xfrm>
            <a:off x="2451100" y="2110832"/>
            <a:ext cx="5867400" cy="3756567"/>
          </a:xfrm>
        </p:spPr>
      </p:pic>
      <p:sp>
        <p:nvSpPr>
          <p:cNvPr id="5" name="TextBox 4"/>
          <p:cNvSpPr txBox="1"/>
          <p:nvPr/>
        </p:nvSpPr>
        <p:spPr>
          <a:xfrm>
            <a:off x="2451100" y="5849034"/>
            <a:ext cx="6210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January 29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, 1989</a:t>
            </a:r>
            <a:r>
              <a:rPr lang="en-US" sz="2000" dirty="0"/>
              <a:t> </a:t>
            </a:r>
            <a:r>
              <a:rPr lang="en-US" sz="2000" dirty="0" smtClean="0"/>
              <a:t>                            Super Bowl XXIII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74005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731838"/>
            <a:ext cx="7498080" cy="28495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What do </a:t>
            </a:r>
            <a:r>
              <a:rPr lang="en-US" dirty="0"/>
              <a:t>Americans </a:t>
            </a:r>
            <a:r>
              <a:rPr lang="en-US" dirty="0" smtClean="0"/>
              <a:t>consume during the Super Bowl?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931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pic>
        <p:nvPicPr>
          <p:cNvPr id="4" name="Content Placeholder 3" descr="food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08" b="13608"/>
          <a:stretch>
            <a:fillRect/>
          </a:stretch>
        </p:blipFill>
        <p:spPr>
          <a:xfrm>
            <a:off x="1283208" y="960438"/>
            <a:ext cx="7485682" cy="4792662"/>
          </a:xfrm>
        </p:spPr>
      </p:pic>
    </p:spTree>
    <p:extLst>
      <p:ext uri="{BB962C8B-B14F-4D97-AF65-F5344CB8AC3E}">
        <p14:creationId xmlns:p14="http://schemas.microsoft.com/office/powerpoint/2010/main" val="3211344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800" y="134938"/>
            <a:ext cx="7823200" cy="2189162"/>
          </a:xfrm>
        </p:spPr>
        <p:txBody>
          <a:bodyPr>
            <a:normAutofit/>
          </a:bodyPr>
          <a:lstStyle/>
          <a:p>
            <a:r>
              <a:rPr lang="en-US" dirty="0" smtClean="0"/>
              <a:t>Now, it’s time for a short paragraph dictation. 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6900" y="2201373"/>
            <a:ext cx="3149600" cy="4415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97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1308" y="833438"/>
            <a:ext cx="7378192" cy="16303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66900" y="4800600"/>
            <a:ext cx="6642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 </a:t>
            </a: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663700" y="833438"/>
            <a:ext cx="6553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</a:rPr>
              <a:t>     </a:t>
            </a:r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</a:rPr>
              <a:t> On January 29</a:t>
            </a:r>
            <a:r>
              <a:rPr lang="en-US" sz="2800" b="1" baseline="30000" dirty="0" smtClean="0"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</a:rPr>
              <a:t>th</a:t>
            </a:r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</a:rPr>
              <a:t>, 1989, Billy Joel sang the U.S. National Anthem at the Super Bowl </a:t>
            </a:r>
            <a:r>
              <a:rPr lang="en-US" sz="2800" b="1" dirty="0" err="1" smtClean="0"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</a:rPr>
              <a:t>XXll</a:t>
            </a:r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</a:rPr>
              <a:t>. The Super Bowl is the NFL annual championship game.  It is the most-watched American television broadcast of the year.  Twenty eight million pounds of chips, 1 billion chicken wings, and 8 million pounds of guacamole are consumed during the game.   </a:t>
            </a:r>
            <a:r>
              <a:rPr lang="en-US" sz="2800" b="1" dirty="0"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  <a:hlinkClick r:id="rId2"/>
              </a:rPr>
              <a:t> </a:t>
            </a:r>
            <a:endParaRPr lang="en-US" sz="2800" b="1" dirty="0">
              <a:solidFill>
                <a:schemeClr val="accent4">
                  <a:lumMod val="7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209086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129</TotalTime>
  <Words>112</Words>
  <Application>Microsoft Office PowerPoint</Application>
  <PresentationFormat>On-screen Show (4:3)</PresentationFormat>
  <Paragraphs>10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Solstice</vt:lpstr>
      <vt:lpstr>PowerPoint Presentation</vt:lpstr>
      <vt:lpstr>Singers perform the U.S. National Anthem at the championship games.  (“Star Spangled Banner”) </vt:lpstr>
      <vt:lpstr>What do Americans consume during the Super Bowl? </vt:lpstr>
      <vt:lpstr> </vt:lpstr>
      <vt:lpstr>Now, it’s time for a short paragraph dictation.  </vt:lpstr>
      <vt:lpstr>  </vt:lpstr>
    </vt:vector>
  </TitlesOfParts>
  <Company>SDCCD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Nazzaro</dc:creator>
  <cp:lastModifiedBy>Madzia</cp:lastModifiedBy>
  <cp:revision>5</cp:revision>
  <dcterms:created xsi:type="dcterms:W3CDTF">2016-01-29T01:08:44Z</dcterms:created>
  <dcterms:modified xsi:type="dcterms:W3CDTF">2016-02-24T03:32:42Z</dcterms:modified>
</cp:coreProperties>
</file>