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56" r:id="rId4"/>
    <p:sldId id="266" r:id="rId5"/>
    <p:sldId id="258" r:id="rId6"/>
    <p:sldId id="259" r:id="rId7"/>
    <p:sldId id="260" r:id="rId8"/>
    <p:sldId id="261" r:id="rId9"/>
    <p:sldId id="267" r:id="rId10"/>
    <p:sldId id="265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99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6" d="100"/>
        <a:sy n="20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8F92-2BAF-2149-9CA9-9AC0DFA14A51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BE9F-918A-2C46-B2BA-5C09C9FD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0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8F92-2BAF-2149-9CA9-9AC0DFA14A51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BE9F-918A-2C46-B2BA-5C09C9FD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3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8F92-2BAF-2149-9CA9-9AC0DFA14A51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BE9F-918A-2C46-B2BA-5C09C9FD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6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8F92-2BAF-2149-9CA9-9AC0DFA14A51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BE9F-918A-2C46-B2BA-5C09C9FD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4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8F92-2BAF-2149-9CA9-9AC0DFA14A51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BE9F-918A-2C46-B2BA-5C09C9FD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8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8F92-2BAF-2149-9CA9-9AC0DFA14A51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BE9F-918A-2C46-B2BA-5C09C9FD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8F92-2BAF-2149-9CA9-9AC0DFA14A51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BE9F-918A-2C46-B2BA-5C09C9FD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0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8F92-2BAF-2149-9CA9-9AC0DFA14A51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BE9F-918A-2C46-B2BA-5C09C9FD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5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8F92-2BAF-2149-9CA9-9AC0DFA14A51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BE9F-918A-2C46-B2BA-5C09C9FD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8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8F92-2BAF-2149-9CA9-9AC0DFA14A51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BE9F-918A-2C46-B2BA-5C09C9FD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1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8F92-2BAF-2149-9CA9-9AC0DFA14A51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8BE9F-918A-2C46-B2BA-5C09C9FD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8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98F92-2BAF-2149-9CA9-9AC0DFA14A51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8BE9F-918A-2C46-B2BA-5C09C9FD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9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U.S. History </a:t>
            </a:r>
            <a:br>
              <a:rPr lang="en-US" dirty="0" smtClean="0"/>
            </a:br>
            <a:r>
              <a:rPr lang="en-US" dirty="0" smtClean="0"/>
              <a:t>On the Farm: Milking the Family Cow   </a:t>
            </a:r>
            <a:endParaRPr lang="en-US" dirty="0"/>
          </a:p>
        </p:txBody>
      </p:sp>
      <p:pic>
        <p:nvPicPr>
          <p:cNvPr id="10" name="Picture 9" descr="girl-milking-c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62" y="1317704"/>
            <a:ext cx="5136138" cy="519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Dictation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65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 smtClean="0"/>
              <a:t>     On January 11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, 1878 in New York, milk was delivered in glass bottles for the first time by Alexander Campbell.  Until then, milk was sold in jars.  The first paper bottle was </a:t>
            </a:r>
            <a:r>
              <a:rPr lang="en-US" sz="3600" b="1" dirty="0" smtClean="0"/>
              <a:t>patented</a:t>
            </a:r>
            <a:r>
              <a:rPr lang="en-US" sz="3600" dirty="0" smtClean="0"/>
              <a:t> in 1915.  Today, we buy most milk in square-shaped cartons with</a:t>
            </a:r>
            <a:r>
              <a:rPr lang="en-US" sz="3600" b="1" dirty="0" smtClean="0"/>
              <a:t> a sealed </a:t>
            </a:r>
            <a:r>
              <a:rPr lang="en-US" sz="3600" dirty="0" smtClean="0"/>
              <a:t>top.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6893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Your country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65500"/>
            <a:ext cx="7594600" cy="2997200"/>
          </a:xfrm>
        </p:spPr>
        <p:txBody>
          <a:bodyPr>
            <a:normAutofit/>
          </a:bodyPr>
          <a:lstStyle/>
          <a:p>
            <a:r>
              <a:rPr lang="en-US" dirty="0" smtClean="0"/>
              <a:t>How is milk packaged? Glass, carton, stainless steel, plastic…? </a:t>
            </a:r>
          </a:p>
          <a:p>
            <a:r>
              <a:rPr lang="en-US" dirty="0" smtClean="0"/>
              <a:t>When was milk in glass bottles invented? </a:t>
            </a:r>
          </a:p>
          <a:p>
            <a:r>
              <a:rPr lang="en-US" dirty="0" smtClean="0"/>
              <a:t>Is there home delivery service? </a:t>
            </a:r>
          </a:p>
        </p:txBody>
      </p:sp>
      <p:pic>
        <p:nvPicPr>
          <p:cNvPr id="4" name="Picture 3" descr="amersdam milk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149467"/>
            <a:ext cx="2438401" cy="308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Milk </a:t>
            </a:r>
            <a:r>
              <a:rPr lang="en-US" sz="3200" b="1" dirty="0"/>
              <a:t>was first delivered </a:t>
            </a:r>
            <a:r>
              <a:rPr lang="en-US" sz="3200" b="1" dirty="0" smtClean="0"/>
              <a:t>in jugs </a:t>
            </a:r>
            <a:r>
              <a:rPr lang="en-US" sz="3200" b="1" dirty="0"/>
              <a:t>in New </a:t>
            </a:r>
            <a:r>
              <a:rPr lang="en-US" sz="3200" b="1" dirty="0" smtClean="0"/>
              <a:t>York. 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9" b="14679"/>
          <a:stretch>
            <a:fillRect/>
          </a:stretch>
        </p:blipFill>
        <p:spPr>
          <a:xfrm>
            <a:off x="749300" y="1417638"/>
            <a:ext cx="7708900" cy="5033962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92651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325"/>
            <a:ext cx="7772400" cy="1362075"/>
          </a:xfrm>
        </p:spPr>
        <p:txBody>
          <a:bodyPr>
            <a:normAutofit/>
          </a:bodyPr>
          <a:lstStyle/>
          <a:p>
            <a:r>
              <a:rPr lang="en-US" sz="2200" dirty="0"/>
              <a:t> </a:t>
            </a:r>
            <a:r>
              <a:rPr lang="en-US" sz="2200" b="1" dirty="0"/>
              <a:t>Milk delivery by dog cart, </a:t>
            </a:r>
            <a:r>
              <a:rPr lang="en-US" sz="2200" b="1" dirty="0" smtClean="0"/>
              <a:t>around 1910 </a:t>
            </a:r>
            <a:r>
              <a:rPr lang="en-US" sz="2200" b="1" dirty="0"/>
              <a:t>in San Fernando Valley, California</a:t>
            </a:r>
            <a:r>
              <a:rPr lang="en-US" sz="2200" b="1" dirty="0" smtClean="0"/>
              <a:t>.</a:t>
            </a:r>
            <a:br>
              <a:rPr lang="en-US" sz="2200" b="1" dirty="0" smtClean="0"/>
            </a:br>
            <a:r>
              <a:rPr lang="en-US" sz="2200" b="1" dirty="0" smtClean="0"/>
              <a:t> </a:t>
            </a:r>
            <a:r>
              <a:rPr lang="en-US" sz="2200" b="1" dirty="0"/>
              <a:t>The milkman is pouring milk into a </a:t>
            </a:r>
            <a:r>
              <a:rPr lang="en-US" sz="2200" b="1" dirty="0" smtClean="0"/>
              <a:t>glass pitcher</a:t>
            </a:r>
            <a:r>
              <a:rPr lang="en-US" sz="2200" b="1" dirty="0"/>
              <a:t>.</a:t>
            </a:r>
            <a:endParaRPr lang="en-US" sz="22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676400"/>
            <a:ext cx="7162800" cy="5181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5042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lk gallons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002" y="368300"/>
            <a:ext cx="2917198" cy="2933700"/>
          </a:xfrm>
          <a:prstGeom prst="rect">
            <a:avLst/>
          </a:prstGeom>
        </p:spPr>
      </p:pic>
      <p:pic>
        <p:nvPicPr>
          <p:cNvPr id="6" name="Picture 5" descr="MilkBottleWhtLid100590G_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3682087"/>
            <a:ext cx="2362200" cy="2362200"/>
          </a:xfrm>
          <a:prstGeom prst="rect">
            <a:avLst/>
          </a:prstGeom>
        </p:spPr>
      </p:pic>
      <p:pic>
        <p:nvPicPr>
          <p:cNvPr id="9" name="Picture 8" descr="5OW-25739-Vintage-Milk-Bottles-with-Carrier-600x6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13" y="3595817"/>
            <a:ext cx="2888775" cy="2899318"/>
          </a:xfrm>
          <a:prstGeom prst="rect">
            <a:avLst/>
          </a:prstGeom>
        </p:spPr>
      </p:pic>
      <p:pic>
        <p:nvPicPr>
          <p:cNvPr id="2" name="Picture 1" descr="k1438985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1196">
            <a:off x="693158" y="1822486"/>
            <a:ext cx="2145724" cy="27858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701" y="190500"/>
            <a:ext cx="4483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Glass bottles invented and patented!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5085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Hi folks, I'm </a:t>
            </a:r>
            <a:r>
              <a:rPr lang="en-US" sz="2000" b="1" dirty="0" smtClean="0"/>
              <a:t>Alexander Campbell </a:t>
            </a:r>
            <a:r>
              <a:rPr lang="en-US" sz="2000" b="1" dirty="0"/>
              <a:t>and I have been the </a:t>
            </a:r>
            <a:r>
              <a:rPr lang="en-US" sz="2000" b="1" dirty="0" smtClean="0"/>
              <a:t>milkman </a:t>
            </a:r>
            <a:r>
              <a:rPr lang="en-US" sz="2000" b="1" dirty="0"/>
              <a:t>for forty-two </a:t>
            </a:r>
            <a:r>
              <a:rPr lang="en-US" sz="2000" b="1" dirty="0" smtClean="0"/>
              <a:t>years. I was the first to deliver milk in glass bottles!  Here, </a:t>
            </a:r>
            <a:r>
              <a:rPr lang="en-US" sz="2000" b="1" dirty="0"/>
              <a:t>I'm </a:t>
            </a:r>
            <a:r>
              <a:rPr lang="en-US" sz="2000" b="1" dirty="0" smtClean="0"/>
              <a:t>74!  </a:t>
            </a:r>
            <a:endParaRPr lang="en-US" sz="2000" b="1" dirty="0"/>
          </a:p>
        </p:txBody>
      </p:sp>
      <p:pic>
        <p:nvPicPr>
          <p:cNvPr id="4" name="Content Placeholder 3" descr="milkma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6" b="3646"/>
          <a:stretch>
            <a:fillRect/>
          </a:stretch>
        </p:blipFill>
        <p:spPr>
          <a:xfrm>
            <a:off x="787400" y="1417638"/>
            <a:ext cx="8206506" cy="4513262"/>
          </a:xfrm>
        </p:spPr>
      </p:pic>
    </p:spTree>
    <p:extLst>
      <p:ext uri="{BB962C8B-B14F-4D97-AF65-F5344CB8AC3E}">
        <p14:creationId xmlns:p14="http://schemas.microsoft.com/office/powerpoint/2010/main" val="35391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1950’s milk truck </a:t>
            </a:r>
            <a:endParaRPr lang="en-US" dirty="0"/>
          </a:p>
        </p:txBody>
      </p:sp>
      <p:pic>
        <p:nvPicPr>
          <p:cNvPr id="4" name="Content Placeholder 3" descr="1950 milk truck 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0" b="14680"/>
          <a:stretch>
            <a:fillRect/>
          </a:stretch>
        </p:blipFill>
        <p:spPr>
          <a:xfrm>
            <a:off x="317500" y="1600200"/>
            <a:ext cx="7924800" cy="4358335"/>
          </a:xfrm>
        </p:spPr>
      </p:pic>
    </p:spTree>
    <p:extLst>
      <p:ext uri="{BB962C8B-B14F-4D97-AF65-F5344CB8AC3E}">
        <p14:creationId xmlns:p14="http://schemas.microsoft.com/office/powerpoint/2010/main" val="405045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79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Milk Home Delivery Service  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0" y="1016134"/>
            <a:ext cx="4648200" cy="529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6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274638"/>
            <a:ext cx="8229600" cy="1143000"/>
          </a:xfrm>
        </p:spPr>
        <p:txBody>
          <a:bodyPr/>
          <a:lstStyle/>
          <a:p>
            <a:r>
              <a:rPr lang="en-US" b="1" dirty="0" smtClean="0"/>
              <a:t>Got Milk? </a:t>
            </a:r>
            <a:endParaRPr lang="en-US" b="1" dirty="0"/>
          </a:p>
        </p:txBody>
      </p:sp>
      <p:pic>
        <p:nvPicPr>
          <p:cNvPr id="4" name="Content Placeholder 3" descr="got-milk-maggie-gyllenhaal-27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" b="1070"/>
          <a:stretch>
            <a:fillRect/>
          </a:stretch>
        </p:blipFill>
        <p:spPr>
          <a:xfrm>
            <a:off x="457200" y="541338"/>
            <a:ext cx="3478226" cy="2047081"/>
          </a:xfrm>
        </p:spPr>
      </p:pic>
      <p:pic>
        <p:nvPicPr>
          <p:cNvPr id="5" name="Content Placeholder 3" descr="many milk choices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2208226" y="2690019"/>
            <a:ext cx="6604000" cy="399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3200" cy="3802062"/>
          </a:xfrm>
        </p:spPr>
        <p:txBody>
          <a:bodyPr>
            <a:normAutofit/>
          </a:bodyPr>
          <a:lstStyle/>
          <a:p>
            <a:r>
              <a:rPr lang="en-US" dirty="0" smtClean="0"/>
              <a:t>Now, it’s time for a short paragraph dictation.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412" y="2959100"/>
            <a:ext cx="260908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58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174</Words>
  <Application>Microsoft Office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U.S. History  On the Farm: Milking the Family Cow   </vt:lpstr>
      <vt:lpstr>Milk was first delivered in jugs in New York. </vt:lpstr>
      <vt:lpstr> Milk delivery by dog cart, around 1910 in San Fernando Valley, California.  The milkman is pouring milk into a glass pitcher.</vt:lpstr>
      <vt:lpstr>PowerPoint Presentation</vt:lpstr>
      <vt:lpstr>Hi folks, I'm Alexander Campbell and I have been the milkman for forty-two years. I was the first to deliver milk in glass bottles!  Here, I'm 74!  </vt:lpstr>
      <vt:lpstr>1950’s milk truck </vt:lpstr>
      <vt:lpstr>Milk Home Delivery Service  </vt:lpstr>
      <vt:lpstr>Got Milk? </vt:lpstr>
      <vt:lpstr>Now, it’s time for a short paragraph dictation.  </vt:lpstr>
      <vt:lpstr>Dictation </vt:lpstr>
      <vt:lpstr>Your country </vt:lpstr>
    </vt:vector>
  </TitlesOfParts>
  <Company>SDCCD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Milk delivery by dog cart, probably around 1910 at the intersection of Ventura Blvd. and Lankershim Blvd  in San Fernando Valley, California.  The milkman is pouring milk into a pitcher.</dc:title>
  <dc:creator>Emma Nazzaro</dc:creator>
  <cp:lastModifiedBy>Madzia</cp:lastModifiedBy>
  <cp:revision>15</cp:revision>
  <dcterms:created xsi:type="dcterms:W3CDTF">2016-01-11T00:47:33Z</dcterms:created>
  <dcterms:modified xsi:type="dcterms:W3CDTF">2016-01-25T01:46:37Z</dcterms:modified>
</cp:coreProperties>
</file>