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99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0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7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3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3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2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4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9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5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4D8-295C-864C-9AE8-8B616729DAE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B0BD-F29F-D741-8284-CE637812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5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hyperlink" Target="https://en.wikipedia.org/wiki/John_F._Kenned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BF2YCJXFyJ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sz="6000" dirty="0" smtClean="0"/>
              <a:t>JFK </a:t>
            </a:r>
            <a:br>
              <a:rPr lang="en-US" sz="6000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200"/>
            <a:ext cx="8229600" cy="4017963"/>
          </a:xfrm>
        </p:spPr>
        <p:txBody>
          <a:bodyPr/>
          <a:lstStyle/>
          <a:p>
            <a:r>
              <a:rPr lang="en-US" dirty="0" smtClean="0"/>
              <a:t>What do you already know?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JFK_White_House_portrait_looking_up_lighting_correct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0" y="0"/>
            <a:ext cx="27940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1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20px-ARC194238-JFK-Robert-Edwa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9" y="2208678"/>
            <a:ext cx="3256281" cy="3271083"/>
          </a:xfrm>
          <a:prstGeom prst="rect">
            <a:avLst/>
          </a:prstGeom>
        </p:spPr>
      </p:pic>
      <p:pic>
        <p:nvPicPr>
          <p:cNvPr id="5" name="Picture 4" descr="JFK_and_family_in_Hyannis_Port,_04_August_196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813" y="2660361"/>
            <a:ext cx="2756747" cy="2819400"/>
          </a:xfrm>
          <a:prstGeom prst="rect">
            <a:avLst/>
          </a:prstGeom>
        </p:spPr>
      </p:pic>
      <p:pic>
        <p:nvPicPr>
          <p:cNvPr id="6" name="Picture 5" descr="TheKennedyFamily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219" y="241300"/>
            <a:ext cx="3350944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8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nedy_Giving_Historic_Speech_to_Congress_-_GPN-2000-00165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1282700"/>
            <a:ext cx="3378200" cy="2567432"/>
          </a:xfrm>
          <a:prstGeom prst="rect">
            <a:avLst/>
          </a:prstGeom>
        </p:spPr>
      </p:pic>
      <p:pic>
        <p:nvPicPr>
          <p:cNvPr id="3" name="Picture 2" descr="250px-John_F._Kennedy_motorcade,_Dallas_cr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525" y="4288392"/>
            <a:ext cx="3502547" cy="23537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1800" y="349935"/>
            <a:ext cx="81153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hlinkClick r:id="rId4"/>
              </a:rPr>
              <a:t>https://en.wikipedia.org/wiki/John_F._Kennedy</a:t>
            </a:r>
            <a:endParaRPr lang="pl-PL" sz="3200" dirty="0"/>
          </a:p>
        </p:txBody>
      </p:sp>
      <p:pic>
        <p:nvPicPr>
          <p:cNvPr id="5" name="Picture 4" descr="220px-President_John_F._Kennedy_Meets_with_the_President_of_the_Republic_of_Ghana,_Osagyefo_Dr._Kwame_Nkrumah_(JFKWHP-AR6409-B)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99" y="1282700"/>
            <a:ext cx="340771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2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5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President Kennedy’s First Presidential Speech January 25</a:t>
            </a:r>
            <a:r>
              <a:rPr lang="en-US" baseline="30000" dirty="0" smtClean="0"/>
              <a:t>th</a:t>
            </a:r>
            <a:r>
              <a:rPr lang="en-US" dirty="0" smtClean="0"/>
              <a:t>, 1961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5900"/>
            <a:ext cx="8102600" cy="3370263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https://www.youtube.com/watch?v=BF2YCJXFyJU</a:t>
            </a:r>
            <a:endParaRPr lang="nl-NL" dirty="0" smtClean="0"/>
          </a:p>
          <a:p>
            <a:endParaRPr lang="en-US" dirty="0"/>
          </a:p>
        </p:txBody>
      </p:sp>
      <p:pic>
        <p:nvPicPr>
          <p:cNvPr id="4" name="Picture 3" descr="250px-President_Kennedy_addresses_nation_on_Civil_Rights,_11_June_196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0" y="3517900"/>
            <a:ext cx="2527300" cy="320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9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82907_10151688597293030_1260643780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254000"/>
            <a:ext cx="6502400" cy="606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9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0"/>
            <a:ext cx="7772400" cy="1470025"/>
          </a:xfrm>
        </p:spPr>
        <p:txBody>
          <a:bodyPr/>
          <a:lstStyle/>
          <a:p>
            <a:r>
              <a:rPr lang="en-US" dirty="0" smtClean="0"/>
              <a:t>Dictation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1244600"/>
            <a:ext cx="7277100" cy="51181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algn="l"/>
            <a:r>
              <a:rPr lang="en-US" sz="4700" dirty="0" smtClean="0">
                <a:solidFill>
                  <a:schemeClr val="tx1"/>
                </a:solidFill>
              </a:rPr>
              <a:t>     On </a:t>
            </a:r>
            <a:r>
              <a:rPr lang="en-US" sz="4700" dirty="0">
                <a:solidFill>
                  <a:schemeClr val="tx1"/>
                </a:solidFill>
              </a:rPr>
              <a:t>January 25th, 1961, John F. Kennedy presented the first live presidential news conference from </a:t>
            </a:r>
            <a:r>
              <a:rPr lang="en-US" sz="4700" dirty="0" smtClean="0">
                <a:solidFill>
                  <a:schemeClr val="tx1"/>
                </a:solidFill>
              </a:rPr>
              <a:t>Washington, D.C. The event was carried on radio and television. Kennedy served as the 35</a:t>
            </a:r>
            <a:r>
              <a:rPr lang="en-US" sz="4700" baseline="30000" dirty="0" smtClean="0">
                <a:solidFill>
                  <a:schemeClr val="tx1"/>
                </a:solidFill>
              </a:rPr>
              <a:t>th</a:t>
            </a:r>
            <a:r>
              <a:rPr lang="en-US" sz="4700" dirty="0" smtClean="0">
                <a:solidFill>
                  <a:schemeClr val="tx1"/>
                </a:solidFill>
              </a:rPr>
              <a:t> President of the United States from January 1961 until his assassination in November 1963.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93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77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JFK   </vt:lpstr>
      <vt:lpstr>PowerPoint Presentation</vt:lpstr>
      <vt:lpstr>PowerPoint Presentation</vt:lpstr>
      <vt:lpstr>President Kennedy’s First Presidential Speech January 25th, 1961</vt:lpstr>
      <vt:lpstr>PowerPoint Presentation</vt:lpstr>
      <vt:lpstr>Dictation </vt:lpstr>
    </vt:vector>
  </TitlesOfParts>
  <Company>SDCCD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Nazzaro</dc:creator>
  <cp:lastModifiedBy>Madzia</cp:lastModifiedBy>
  <cp:revision>9</cp:revision>
  <dcterms:created xsi:type="dcterms:W3CDTF">2016-01-24T23:05:12Z</dcterms:created>
  <dcterms:modified xsi:type="dcterms:W3CDTF">2016-01-27T00:43:45Z</dcterms:modified>
</cp:coreProperties>
</file>