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E358-A58A-4D59-B481-C199C12266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0BBA-B756-450B-8FE6-9E585C1E6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6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E358-A58A-4D59-B481-C199C12266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0BBA-B756-450B-8FE6-9E585C1E6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6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E358-A58A-4D59-B481-C199C12266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0BBA-B756-450B-8FE6-9E585C1E6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0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E358-A58A-4D59-B481-C199C12266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0BBA-B756-450B-8FE6-9E585C1E6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5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E358-A58A-4D59-B481-C199C12266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0BBA-B756-450B-8FE6-9E585C1E6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18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E358-A58A-4D59-B481-C199C12266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0BBA-B756-450B-8FE6-9E585C1E6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2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E358-A58A-4D59-B481-C199C12266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0BBA-B756-450B-8FE6-9E585C1E6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E358-A58A-4D59-B481-C199C12266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0BBA-B756-450B-8FE6-9E585C1E6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8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E358-A58A-4D59-B481-C199C12266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0BBA-B756-450B-8FE6-9E585C1E6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2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E358-A58A-4D59-B481-C199C12266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0BBA-B756-450B-8FE6-9E585C1E6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0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6E358-A58A-4D59-B481-C199C12266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0BBA-B756-450B-8FE6-9E585C1E6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9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6E358-A58A-4D59-B481-C199C122663E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50BBA-B756-450B-8FE6-9E585C1E6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3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610600" cy="1470025"/>
          </a:xfrm>
        </p:spPr>
        <p:txBody>
          <a:bodyPr/>
          <a:lstStyle/>
          <a:p>
            <a:r>
              <a:rPr lang="en-US" dirty="0" smtClean="0"/>
              <a:t>Dress for Success: 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Can you match the pictures with the descriptions?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324600"/>
            <a:ext cx="82032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Adapted from http://jobsearch.about.com/od/interview-attire/ss/interview-outfits-for-men.htm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86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714" y="-2059"/>
            <a:ext cx="295679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936274" y="5791200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#1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8087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451316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36274" y="5791200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#2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10926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-74432"/>
            <a:ext cx="4648200" cy="6920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36274" y="5791200"/>
            <a:ext cx="7505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#3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35279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# 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well-fitting grey blazer or </a:t>
            </a:r>
            <a:r>
              <a:rPr lang="en-US" dirty="0" smtClean="0"/>
              <a:t>sports coat </a:t>
            </a:r>
            <a:r>
              <a:rPr lang="en-US" dirty="0"/>
              <a:t>works in </a:t>
            </a:r>
            <a:r>
              <a:rPr lang="en-US" dirty="0" smtClean="0"/>
              <a:t>a </a:t>
            </a:r>
            <a:r>
              <a:rPr lang="en-US" dirty="0"/>
              <a:t>business formal </a:t>
            </a:r>
            <a:r>
              <a:rPr lang="en-US" dirty="0" smtClean="0"/>
              <a:t>environment, as well as in a business </a:t>
            </a:r>
            <a:r>
              <a:rPr lang="en-US" dirty="0"/>
              <a:t>casual environment. </a:t>
            </a:r>
            <a:r>
              <a:rPr lang="en-US" dirty="0" smtClean="0"/>
              <a:t>You can dress it </a:t>
            </a:r>
            <a:r>
              <a:rPr lang="en-US" dirty="0"/>
              <a:t>up with a colorful </a:t>
            </a:r>
            <a:r>
              <a:rPr lang="en-US" dirty="0" smtClean="0"/>
              <a:t>button-down shirt and a tie</a:t>
            </a:r>
            <a:r>
              <a:rPr lang="en-US" dirty="0"/>
              <a:t>, and </a:t>
            </a:r>
            <a:r>
              <a:rPr lang="en-US" dirty="0" smtClean="0"/>
              <a:t>it will look modern </a:t>
            </a:r>
            <a:r>
              <a:rPr lang="en-US" dirty="0"/>
              <a:t>and stylish but still work-place appropriate</a:t>
            </a:r>
            <a:r>
              <a:rPr lang="en-US" dirty="0" smtClean="0"/>
              <a:t>. This look is professional, but not </a:t>
            </a:r>
            <a:r>
              <a:rPr lang="en-US" dirty="0" smtClean="0"/>
              <a:t>uptight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5610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# 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If you are n</a:t>
            </a:r>
            <a:r>
              <a:rPr lang="en-US" dirty="0" smtClean="0"/>
              <a:t>ot </a:t>
            </a:r>
            <a:r>
              <a:rPr lang="en-US" dirty="0"/>
              <a:t>sure </a:t>
            </a:r>
            <a:r>
              <a:rPr lang="en-US" dirty="0" smtClean="0"/>
              <a:t>about the dress code at the </a:t>
            </a:r>
            <a:r>
              <a:rPr lang="en-US" dirty="0"/>
              <a:t>company </a:t>
            </a:r>
            <a:r>
              <a:rPr lang="en-US" dirty="0" smtClean="0"/>
              <a:t>where you are interviewing, find </a:t>
            </a:r>
            <a:r>
              <a:rPr lang="en-US" dirty="0"/>
              <a:t>the middle </a:t>
            </a:r>
            <a:r>
              <a:rPr lang="en-US" dirty="0" smtClean="0"/>
              <a:t>ground. A </a:t>
            </a:r>
            <a:r>
              <a:rPr lang="en-US" dirty="0"/>
              <a:t>khaki blazer and coordinating </a:t>
            </a:r>
            <a:r>
              <a:rPr lang="en-US" dirty="0" smtClean="0"/>
              <a:t>pants are a </a:t>
            </a:r>
            <a:r>
              <a:rPr lang="en-US" smtClean="0"/>
              <a:t>great option. </a:t>
            </a:r>
            <a:r>
              <a:rPr lang="en-US" dirty="0" smtClean="0"/>
              <a:t>A </a:t>
            </a:r>
            <a:r>
              <a:rPr lang="en-US" dirty="0"/>
              <a:t>khaki blazer is less harsh than a black or grey suit </a:t>
            </a:r>
            <a:r>
              <a:rPr lang="en-US" dirty="0" smtClean="0"/>
              <a:t>coat, and you can wear it with or without </a:t>
            </a:r>
            <a:r>
              <a:rPr lang="en-US" dirty="0"/>
              <a:t>a </a:t>
            </a:r>
            <a:r>
              <a:rPr lang="en-US" dirty="0" smtClean="0"/>
              <a:t>tie.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415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# 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A pristine white </a:t>
            </a:r>
            <a:r>
              <a:rPr lang="en-US" dirty="0" smtClean="0"/>
              <a:t>button-down shirt, </a:t>
            </a:r>
            <a:r>
              <a:rPr lang="en-US" dirty="0"/>
              <a:t>grey slacks and </a:t>
            </a:r>
            <a:r>
              <a:rPr lang="en-US" dirty="0" smtClean="0"/>
              <a:t>a coordinating </a:t>
            </a:r>
            <a:r>
              <a:rPr lang="en-US" dirty="0"/>
              <a:t>tie is a staple </a:t>
            </a:r>
            <a:r>
              <a:rPr lang="en-US" dirty="0" smtClean="0"/>
              <a:t>job outfit for a job interview. It's </a:t>
            </a:r>
            <a:r>
              <a:rPr lang="en-US" dirty="0"/>
              <a:t>also </a:t>
            </a:r>
            <a:r>
              <a:rPr lang="en-US" dirty="0" smtClean="0"/>
              <a:t>easy to put together. </a:t>
            </a:r>
            <a:r>
              <a:rPr lang="en-US" dirty="0" smtClean="0"/>
              <a:t>Because </a:t>
            </a:r>
            <a:r>
              <a:rPr lang="en-US" dirty="0" smtClean="0"/>
              <a:t>it is </a:t>
            </a:r>
            <a:r>
              <a:rPr lang="en-US" dirty="0"/>
              <a:t>a simple look, </a:t>
            </a:r>
            <a:r>
              <a:rPr lang="en-US" dirty="0" smtClean="0"/>
              <a:t>it is </a:t>
            </a:r>
            <a:r>
              <a:rPr lang="en-US" dirty="0"/>
              <a:t>important to make sure that each piece </a:t>
            </a:r>
            <a:r>
              <a:rPr lang="en-US" dirty="0" smtClean="0"/>
              <a:t>is </a:t>
            </a:r>
            <a:r>
              <a:rPr lang="en-US" dirty="0"/>
              <a:t>in good </a:t>
            </a:r>
            <a:r>
              <a:rPr lang="en-US" dirty="0" smtClean="0"/>
              <a:t>condition </a:t>
            </a:r>
            <a:r>
              <a:rPr lang="en-US" dirty="0"/>
              <a:t>and fits well. Make sure your </a:t>
            </a:r>
            <a:r>
              <a:rPr lang="en-US" dirty="0" smtClean="0"/>
              <a:t>shirt is </a:t>
            </a:r>
            <a:r>
              <a:rPr lang="en-US" dirty="0"/>
              <a:t>wrinkle-free </a:t>
            </a:r>
            <a:r>
              <a:rPr lang="en-US" dirty="0" smtClean="0"/>
              <a:t>and clean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that </a:t>
            </a:r>
            <a:r>
              <a:rPr lang="en-US" dirty="0"/>
              <a:t>your slacks are pressed and pleated.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65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221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Dress for Success: Men</vt:lpstr>
      <vt:lpstr>PowerPoint Presentation</vt:lpstr>
      <vt:lpstr>PowerPoint Presentation</vt:lpstr>
      <vt:lpstr>PowerPoint Presentation</vt:lpstr>
      <vt:lpstr>Picture # _____</vt:lpstr>
      <vt:lpstr>Picture # _____</vt:lpstr>
      <vt:lpstr>Picture # _____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Madzia</dc:creator>
  <cp:lastModifiedBy>wc208</cp:lastModifiedBy>
  <cp:revision>6</cp:revision>
  <dcterms:created xsi:type="dcterms:W3CDTF">2014-11-12T03:12:52Z</dcterms:created>
  <dcterms:modified xsi:type="dcterms:W3CDTF">2015-04-20T17:51:30Z</dcterms:modified>
</cp:coreProperties>
</file>