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56" r:id="rId5"/>
    <p:sldId id="260" r:id="rId6"/>
    <p:sldId id="263" r:id="rId7"/>
    <p:sldId id="267" r:id="rId8"/>
    <p:sldId id="268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A1D9-0F9C-0F47-ABBC-E348D6C04EF6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77B33-FA64-C043-89DB-A550E4573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Painting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Number</a:t>
            </a:r>
            <a:r>
              <a:rPr lang="en-US" sz="1600" b="1" baseline="0" dirty="0" smtClean="0"/>
              <a:t> 19, 1948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7B33-FA64-C043-89DB-A550E45737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most expensive Jackson Pollock painting ever sold.</a:t>
            </a:r>
            <a:r>
              <a:rPr lang="en-US" sz="1200" b="1" baseline="0" dirty="0" smtClean="0"/>
              <a:t> Sold  for $58M </a:t>
            </a: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Christie's called it the fruit of "a legendary three-year burst of creativity between 1947 and 1950 that completely revolutionized American painting and reshaped the history of twentieth century art."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7B33-FA64-C043-89DB-A550E45737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6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050F-9A07-BC42-BED0-940D43A4F15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1A0E-3B80-F046-890F-EEC4E70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_CwXXIoRw" TargetMode="External"/><Relationship Id="rId2" Type="http://schemas.openxmlformats.org/officeDocument/2006/relationships/hyperlink" Target="http://books.google.com/books?id=MMYHuvhWBH4C&amp;lpg=PT969&amp;ots=q7FP_5pjVS&amp;dq=My%20painting%20does%20not%20come%20from%20the%20easel.%20I%20prefer%20to%20tack%20the%20unstretched%20can&amp;pg=PT969#v=onepage&amp;q=My painting does not come from the easel. I prefer to tack the unstretched can&amp;f=fals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HRem-lvg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_BIO_BSFC_108732_SF_2997_005_20131219_V1_HD_768x432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4" y="3009900"/>
            <a:ext cx="4808264" cy="3116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508000"/>
            <a:ext cx="7924801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 January 28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1912, this famous person was born in Wyoming. 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89901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Who is he?                            </a:t>
            </a:r>
            <a:r>
              <a:rPr lang="en-US" dirty="0" smtClean="0">
                <a:solidFill>
                  <a:srgbClr val="FF6600"/>
                </a:solidFill>
              </a:rPr>
              <a:t>Why is he famous?</a:t>
            </a:r>
          </a:p>
        </p:txBody>
      </p:sp>
      <p:pic>
        <p:nvPicPr>
          <p:cNvPr id="5" name="Picture 4" descr="Jackson-Pollock_-1950-_2_-its-nice-th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7705"/>
            <a:ext cx="3086100" cy="39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76225"/>
            <a:ext cx="7772400" cy="1082675"/>
          </a:xfrm>
        </p:spPr>
        <p:txBody>
          <a:bodyPr/>
          <a:lstStyle/>
          <a:p>
            <a:r>
              <a:rPr lang="en-US" dirty="0" smtClean="0"/>
              <a:t>January 28</a:t>
            </a:r>
            <a:r>
              <a:rPr lang="en-US" baseline="30000" dirty="0" smtClean="0"/>
              <a:t>th</a:t>
            </a:r>
            <a:r>
              <a:rPr lang="en-US" dirty="0" smtClean="0"/>
              <a:t> Dictation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0700" y="1358900"/>
            <a:ext cx="79375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On January 28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1912, Jackson Pollock, an abstract painter, was born.  Jackson revolutionized modern art with his drip paintings, which involved pouring paint directly onto canvases.  He died after driving drunk and crashing into a tree at age 44. His painting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Number 19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sold in 2013 for $58 million.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Jackson Pollock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 (January 28, 1912 – August 11, 1956)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Black Oblique"/>
                <a:cs typeface="Avenir Black Oblique"/>
              </a:rPr>
              <a:t>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Black Oblique"/>
                <a:cs typeface="Avenir Black Oblique"/>
              </a:rPr>
              <a:t>nfluential American artist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Black Oblique"/>
                <a:cs typeface="Avenir Black Oblique"/>
              </a:rPr>
              <a:t>Revolutionized Modern Art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venir Black Oblique"/>
                <a:cs typeface="Avenir Black Oblique"/>
              </a:rPr>
              <a:t>Abstract Painter </a:t>
            </a:r>
          </a:p>
        </p:txBody>
      </p:sp>
    </p:spTree>
    <p:extLst>
      <p:ext uri="{BB962C8B-B14F-4D97-AF65-F5344CB8AC3E}">
        <p14:creationId xmlns:p14="http://schemas.microsoft.com/office/powerpoint/2010/main" val="28575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Drip Painting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 descr="jackson-pollock-alche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b="8125"/>
          <a:stretch>
            <a:fillRect/>
          </a:stretch>
        </p:blipFill>
        <p:spPr>
          <a:xfrm>
            <a:off x="2826286" y="3872416"/>
            <a:ext cx="5428716" cy="2985584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075466" y="3131054"/>
            <a:ext cx="1382736" cy="1632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6100" y="2669389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Oil on canvas</a:t>
            </a:r>
            <a:endParaRPr lang="en-US" sz="2400" dirty="0">
              <a:solidFill>
                <a:srgbClr val="C0504D"/>
              </a:solidFill>
            </a:endParaRPr>
          </a:p>
        </p:txBody>
      </p:sp>
      <p:pic>
        <p:nvPicPr>
          <p:cNvPr id="12" name="Picture 11" descr="1000509261001_1231344818001_Bio-Biography-Jackson-Pollock-LF-F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" y="1005364"/>
            <a:ext cx="4230510" cy="2600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431" y="3759200"/>
            <a:ext cx="2540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He’s </a:t>
            </a:r>
            <a:r>
              <a:rPr lang="en-US" sz="2400" dirty="0" smtClean="0">
                <a:solidFill>
                  <a:srgbClr val="0000FF"/>
                </a:solidFill>
              </a:rPr>
              <a:t>dripping</a:t>
            </a:r>
            <a:r>
              <a:rPr lang="en-US" sz="2400" dirty="0" smtClean="0"/>
              <a:t> paint onto the canvas. </a:t>
            </a:r>
          </a:p>
          <a:p>
            <a:endParaRPr lang="en-US" sz="2400" dirty="0" smtClean="0"/>
          </a:p>
          <a:p>
            <a:r>
              <a:rPr lang="en-US" sz="2400" dirty="0" smtClean="0"/>
              <a:t>He’s _________ paint. </a:t>
            </a:r>
          </a:p>
        </p:txBody>
      </p:sp>
    </p:spTree>
    <p:extLst>
      <p:ext uri="{BB962C8B-B14F-4D97-AF65-F5344CB8AC3E}">
        <p14:creationId xmlns:p14="http://schemas.microsoft.com/office/powerpoint/2010/main" val="26634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1401"/>
            <a:ext cx="7531100" cy="2971800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“When </a:t>
            </a:r>
            <a:r>
              <a:rPr lang="en-US" sz="2000" i="1" dirty="0"/>
              <a:t>I am in my painting, I'm not aware of what I'm doing. It is only after a sort of 'get acquainted' period that I see what I have been about. I have no fear of making changes, destroying the image, etc., because the painting </a:t>
            </a:r>
            <a:r>
              <a:rPr lang="en-US" sz="2000" b="1" i="1" dirty="0"/>
              <a:t>has a life of its own. I try to let it come through</a:t>
            </a:r>
            <a:r>
              <a:rPr lang="en-US" sz="2000" i="1" dirty="0"/>
              <a:t>. It is only when I lose contact with the painting that the result is a mess. Otherwise there is pure harmony, an easy give and take, and the painting comes out well</a:t>
            </a:r>
            <a:r>
              <a:rPr lang="en-US" sz="2000" i="1" dirty="0" smtClean="0"/>
              <a:t>.”</a:t>
            </a:r>
            <a:br>
              <a:rPr lang="en-US" sz="2000" i="1" dirty="0" smtClean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sv-SE" sz="2000" i="1" dirty="0"/>
              <a:t>—Jackson Pollock, </a:t>
            </a:r>
            <a:r>
              <a:rPr lang="sv-SE" sz="2000" i="1" dirty="0">
                <a:hlinkClick r:id="rId2"/>
              </a:rPr>
              <a:t>My Painting, </a:t>
            </a:r>
            <a:r>
              <a:rPr lang="sv-SE" sz="2000" i="1" dirty="0" smtClean="0">
                <a:hlinkClick r:id="rId2"/>
              </a:rPr>
              <a:t>1956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r>
              <a:rPr lang="sv-SE" sz="2000" i="1" dirty="0"/>
              <a:t/>
            </a:r>
            <a:br>
              <a:rPr lang="sv-SE" sz="2000" i="1" dirty="0"/>
            </a:br>
            <a:endParaRPr lang="en-US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889000" y="4236135"/>
            <a:ext cx="7327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hlinkClick r:id="rId3"/>
              </a:rPr>
              <a:t>https://www.youtube.com/watch?v=EL_CwXXIoRw</a:t>
            </a:r>
            <a:endParaRPr lang="nl-NL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mber-19-1948-by-Jackson-Poll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5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Painting Number 19</a:t>
            </a:r>
            <a:br>
              <a:rPr lang="en-US" dirty="0" smtClean="0"/>
            </a:br>
            <a:r>
              <a:rPr lang="en-US" dirty="0" smtClean="0"/>
              <a:t>Christie’s Auction</a:t>
            </a:r>
            <a:br>
              <a:rPr lang="en-US" dirty="0" smtClean="0"/>
            </a:br>
            <a:r>
              <a:rPr lang="en-US" dirty="0" smtClean="0"/>
              <a:t> NYC 2013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5273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3"/>
              </a:rPr>
              <a:t>https://www.youtube.com/watch?v=1HHRem-lvg8</a:t>
            </a: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Getty Museum </a:t>
            </a:r>
            <a:endParaRPr lang="en-US" dirty="0"/>
          </a:p>
        </p:txBody>
      </p:sp>
      <p:pic>
        <p:nvPicPr>
          <p:cNvPr id="4" name="Picture 3" descr="Pollock-at-the-Getty-4-6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417638"/>
            <a:ext cx="7073900" cy="4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Paint Like Pollock! </a:t>
            </a:r>
            <a:endParaRPr lang="en-US" dirty="0"/>
          </a:p>
        </p:txBody>
      </p:sp>
      <p:pic>
        <p:nvPicPr>
          <p:cNvPr id="4" name="Picture 3" descr="IMG_19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80" y="1531938"/>
            <a:ext cx="6960270" cy="46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3200" cy="2189162"/>
          </a:xfrm>
        </p:spPr>
        <p:txBody>
          <a:bodyPr>
            <a:normAutofit/>
          </a:bodyPr>
          <a:lstStyle/>
          <a:p>
            <a:r>
              <a:rPr lang="en-US" dirty="0" smtClean="0"/>
              <a:t>Now, it’s time for a short paragraph dictation.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201373"/>
            <a:ext cx="3149600" cy="44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295</Words>
  <Application>Microsoft Office PowerPoint</Application>
  <PresentationFormat>On-screen Show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On January 28th 1912, this famous person was born in Wyoming.  </vt:lpstr>
      <vt:lpstr>Jackson Pollock  (January 28, 1912 – August 11, 1956)</vt:lpstr>
      <vt:lpstr>Drip Painting </vt:lpstr>
      <vt:lpstr>“When I am in my painting, I'm not aware of what I'm doing. It is only after a sort of 'get acquainted' period that I see what I have been about. I have no fear of making changes, destroying the image, etc., because the painting has a life of its own. I try to let it come through. It is only when I lose contact with the painting that the result is a mess. Otherwise there is pure harmony, an easy give and take, and the painting comes out well.”  —Jackson Pollock, My Painting, 1956  </vt:lpstr>
      <vt:lpstr>PowerPoint Presentation</vt:lpstr>
      <vt:lpstr>Painting Number 19 Christie’s Auction  NYC 2013 </vt:lpstr>
      <vt:lpstr>At the Getty Museum </vt:lpstr>
      <vt:lpstr>Children Paint Like Pollock! </vt:lpstr>
      <vt:lpstr>Now, it’s time for a short paragraph dictation.  </vt:lpstr>
      <vt:lpstr>January 28th Dictation </vt:lpstr>
    </vt:vector>
  </TitlesOfParts>
  <Company>SDCCD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  (January 28, 1912 – August 11, 1956), known professionally as influential American artist.  American painter and a major figure in the abstract expressionist movement. He was well known for his unique style of drip painting.</dc:title>
  <dc:creator>Emma Nazzaro</dc:creator>
  <cp:lastModifiedBy>Madzia</cp:lastModifiedBy>
  <cp:revision>16</cp:revision>
  <dcterms:created xsi:type="dcterms:W3CDTF">2016-01-28T01:51:00Z</dcterms:created>
  <dcterms:modified xsi:type="dcterms:W3CDTF">2016-02-24T03:33:04Z</dcterms:modified>
</cp:coreProperties>
</file>