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3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74CC-B24F-4BBF-ABC9-0FCF6EAFE23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B2C1-4F18-4208-AC6A-97604A8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5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74CC-B24F-4BBF-ABC9-0FCF6EAFE23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B2C1-4F18-4208-AC6A-97604A8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8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74CC-B24F-4BBF-ABC9-0FCF6EAFE23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B2C1-4F18-4208-AC6A-97604A8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7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74CC-B24F-4BBF-ABC9-0FCF6EAFE23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B2C1-4F18-4208-AC6A-97604A8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1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74CC-B24F-4BBF-ABC9-0FCF6EAFE23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B2C1-4F18-4208-AC6A-97604A8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5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74CC-B24F-4BBF-ABC9-0FCF6EAFE23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B2C1-4F18-4208-AC6A-97604A8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1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74CC-B24F-4BBF-ABC9-0FCF6EAFE23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B2C1-4F18-4208-AC6A-97604A8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1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74CC-B24F-4BBF-ABC9-0FCF6EAFE23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B2C1-4F18-4208-AC6A-97604A8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9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74CC-B24F-4BBF-ABC9-0FCF6EAFE23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B2C1-4F18-4208-AC6A-97604A8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6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74CC-B24F-4BBF-ABC9-0FCF6EAFE23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B2C1-4F18-4208-AC6A-97604A8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4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74CC-B24F-4BBF-ABC9-0FCF6EAFE23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B2C1-4F18-4208-AC6A-97604A8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4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874CC-B24F-4BBF-ABC9-0FCF6EAFE23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9B2C1-4F18-4208-AC6A-97604A8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2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610600" cy="1470025"/>
          </a:xfrm>
        </p:spPr>
        <p:txBody>
          <a:bodyPr/>
          <a:lstStyle/>
          <a:p>
            <a:r>
              <a:rPr lang="en-US" dirty="0" smtClean="0"/>
              <a:t>Dress for Success: Women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Can you match the pictures with the descriptions?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324600"/>
            <a:ext cx="8411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Adapted from http://jobsearch.about.com/od/interview-attire/ss/interview-outfits-for-women.htm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64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22860"/>
            <a:ext cx="6934200" cy="6880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24800" y="5791200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#1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916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8321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791200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#2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6146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71" y="0"/>
            <a:ext cx="812066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791200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#3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6515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# 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/>
              <a:t>This </a:t>
            </a:r>
            <a:r>
              <a:rPr lang="en-US" dirty="0" smtClean="0"/>
              <a:t>great </a:t>
            </a:r>
            <a:r>
              <a:rPr lang="en-US" dirty="0"/>
              <a:t>business casual interview </a:t>
            </a:r>
            <a:r>
              <a:rPr lang="en-US" dirty="0" smtClean="0"/>
              <a:t>outfit is </a:t>
            </a:r>
            <a:r>
              <a:rPr lang="en-US" dirty="0" smtClean="0"/>
              <a:t>comprised </a:t>
            </a:r>
            <a:r>
              <a:rPr lang="en-US" dirty="0"/>
              <a:t>of three </a:t>
            </a:r>
            <a:r>
              <a:rPr lang="en-US" dirty="0" smtClean="0"/>
              <a:t>simple yet versatile pieces </a:t>
            </a:r>
            <a:r>
              <a:rPr lang="en-US" dirty="0"/>
              <a:t>that are </a:t>
            </a:r>
            <a:r>
              <a:rPr lang="en-US" dirty="0" smtClean="0"/>
              <a:t>simple.  </a:t>
            </a:r>
            <a:r>
              <a:rPr lang="en-US" dirty="0" smtClean="0"/>
              <a:t>A </a:t>
            </a:r>
            <a:r>
              <a:rPr lang="en-US" dirty="0"/>
              <a:t>navy blue blazer is a great addition to your interview wardrobe. </a:t>
            </a:r>
            <a:r>
              <a:rPr lang="en-US" dirty="0" smtClean="0"/>
              <a:t>You can wear </a:t>
            </a:r>
            <a:r>
              <a:rPr lang="en-US" dirty="0" smtClean="0"/>
              <a:t>it on </a:t>
            </a:r>
            <a:r>
              <a:rPr lang="en-US" dirty="0"/>
              <a:t>numerous </a:t>
            </a:r>
            <a:r>
              <a:rPr lang="en-US" dirty="0" smtClean="0"/>
              <a:t>occasions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/>
              <a:t>it works well with </a:t>
            </a:r>
            <a:r>
              <a:rPr lang="en-US" dirty="0" smtClean="0"/>
              <a:t>different </a:t>
            </a:r>
            <a:r>
              <a:rPr lang="en-US" dirty="0" smtClean="0"/>
              <a:t>outfits. Paired </a:t>
            </a:r>
            <a:r>
              <a:rPr lang="en-US" dirty="0"/>
              <a:t>with a </a:t>
            </a:r>
            <a:r>
              <a:rPr lang="en-US" dirty="0" smtClean="0"/>
              <a:t>white button shirt, it is </a:t>
            </a:r>
            <a:r>
              <a:rPr lang="en-US" dirty="0"/>
              <a:t>a staple combination that you can wear with khaki pants, a </a:t>
            </a:r>
            <a:r>
              <a:rPr lang="en-US" dirty="0" smtClean="0"/>
              <a:t>knee-length khaki skirt, </a:t>
            </a:r>
            <a:r>
              <a:rPr lang="en-US" dirty="0"/>
              <a:t>and even dark-wash jeans </a:t>
            </a:r>
            <a:r>
              <a:rPr lang="en-US" dirty="0" smtClean="0"/>
              <a:t>for a casual interview.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27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# 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dirty="0"/>
              <a:t>A pair of classic black slacks </a:t>
            </a:r>
            <a:r>
              <a:rPr lang="en-US" dirty="0" smtClean="0"/>
              <a:t>is </a:t>
            </a:r>
            <a:r>
              <a:rPr lang="en-US" dirty="0"/>
              <a:t>an essential part of a woman's interview wardrobe. </a:t>
            </a:r>
            <a:r>
              <a:rPr lang="en-US" dirty="0" smtClean="0"/>
              <a:t>Once </a:t>
            </a:r>
            <a:r>
              <a:rPr lang="en-US" dirty="0"/>
              <a:t>you have a good pair of dress pants, it's easy to dress them up, or dress them down. You can </a:t>
            </a:r>
            <a:r>
              <a:rPr lang="en-US" dirty="0" smtClean="0"/>
              <a:t>wear them with a blazer </a:t>
            </a:r>
            <a:r>
              <a:rPr lang="en-US" dirty="0"/>
              <a:t>for </a:t>
            </a:r>
            <a:r>
              <a:rPr lang="en-US" dirty="0" smtClean="0"/>
              <a:t>a formal look, or </a:t>
            </a:r>
            <a:r>
              <a:rPr lang="en-US" dirty="0"/>
              <a:t>with a sweater for a </a:t>
            </a:r>
            <a:r>
              <a:rPr lang="en-US" dirty="0" smtClean="0"/>
              <a:t>casual look. Add </a:t>
            </a:r>
            <a:r>
              <a:rPr lang="en-US" dirty="0"/>
              <a:t>a top with an interesting </a:t>
            </a:r>
            <a:r>
              <a:rPr lang="en-US" dirty="0" smtClean="0"/>
              <a:t>detail to  </a:t>
            </a:r>
            <a:r>
              <a:rPr lang="en-US" dirty="0" smtClean="0"/>
              <a:t>soften </a:t>
            </a:r>
            <a:r>
              <a:rPr lang="en-US" dirty="0"/>
              <a:t>the </a:t>
            </a:r>
            <a:r>
              <a:rPr lang="en-US" dirty="0" smtClean="0"/>
              <a:t>look. Peep-toe </a:t>
            </a:r>
            <a:r>
              <a:rPr lang="en-US" dirty="0"/>
              <a:t>heels with a moderate heel </a:t>
            </a:r>
            <a:r>
              <a:rPr lang="en-US" dirty="0" smtClean="0"/>
              <a:t>height are </a:t>
            </a:r>
            <a:r>
              <a:rPr lang="en-US" dirty="0" smtClean="0"/>
              <a:t>fashionable </a:t>
            </a:r>
            <a:r>
              <a:rPr lang="en-US" dirty="0"/>
              <a:t>but still tasteful. </a:t>
            </a:r>
            <a:r>
              <a:rPr lang="en-US" dirty="0" smtClean="0"/>
              <a:t>Or wear a pair </a:t>
            </a:r>
            <a:r>
              <a:rPr lang="en-US" dirty="0"/>
              <a:t>of </a:t>
            </a:r>
            <a:r>
              <a:rPr lang="en-US" dirty="0" smtClean="0"/>
              <a:t>flats </a:t>
            </a:r>
            <a:r>
              <a:rPr lang="en-US" dirty="0"/>
              <a:t>or loafers </a:t>
            </a:r>
            <a:r>
              <a:rPr lang="en-US" dirty="0" smtClean="0"/>
              <a:t>to dress down your look.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5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# 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dirty="0"/>
              <a:t>Although </a:t>
            </a:r>
            <a:r>
              <a:rPr lang="en-US" dirty="0" smtClean="0"/>
              <a:t>your interview </a:t>
            </a:r>
            <a:r>
              <a:rPr lang="en-US" dirty="0"/>
              <a:t>attire </a:t>
            </a:r>
            <a:r>
              <a:rPr lang="en-US" dirty="0" smtClean="0"/>
              <a:t>should be </a:t>
            </a:r>
            <a:r>
              <a:rPr lang="en-US" dirty="0"/>
              <a:t>professional and conservative, </a:t>
            </a:r>
            <a:r>
              <a:rPr lang="en-US" dirty="0" smtClean="0"/>
              <a:t>you can experiment </a:t>
            </a:r>
            <a:r>
              <a:rPr lang="en-US" dirty="0"/>
              <a:t>with color. A tasteful dress in an interesting color, like muted turquoise or deep red, is a good addition to your interview </a:t>
            </a:r>
            <a:r>
              <a:rPr lang="en-US" dirty="0" smtClean="0"/>
              <a:t>wardrobe. </a:t>
            </a:r>
            <a:r>
              <a:rPr lang="en-US" dirty="0" smtClean="0"/>
              <a:t>A </a:t>
            </a:r>
            <a:r>
              <a:rPr lang="en-US" dirty="0"/>
              <a:t>statement dress </a:t>
            </a:r>
            <a:r>
              <a:rPr lang="en-US" dirty="0" smtClean="0"/>
              <a:t>like this speaks for itself and does not need jewelry or other accessories. When </a:t>
            </a:r>
            <a:r>
              <a:rPr lang="en-US" dirty="0"/>
              <a:t>working with bright colors</a:t>
            </a:r>
            <a:r>
              <a:rPr lang="en-US" dirty="0" smtClean="0"/>
              <a:t>, </a:t>
            </a:r>
            <a:r>
              <a:rPr lang="en-US" dirty="0"/>
              <a:t>make sure the rest of the dress is </a:t>
            </a:r>
            <a:r>
              <a:rPr lang="en-US" dirty="0" smtClean="0"/>
              <a:t>modest: </a:t>
            </a:r>
            <a:r>
              <a:rPr lang="en-US" i="1" dirty="0" smtClean="0"/>
              <a:t>don't</a:t>
            </a:r>
            <a:r>
              <a:rPr lang="en-US" dirty="0"/>
              <a:t> experiment with necklines or </a:t>
            </a:r>
            <a:r>
              <a:rPr lang="en-US" dirty="0" smtClean="0"/>
              <a:t>hemlines and make sure </a:t>
            </a:r>
            <a:r>
              <a:rPr lang="en-US"/>
              <a:t>that </a:t>
            </a:r>
            <a:r>
              <a:rPr lang="en-US" smtClean="0"/>
              <a:t>it covers </a:t>
            </a:r>
            <a:r>
              <a:rPr lang="en-US" dirty="0"/>
              <a:t>you appropriately.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57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244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Dress for Success: Women</vt:lpstr>
      <vt:lpstr>PowerPoint Presentation</vt:lpstr>
      <vt:lpstr>PowerPoint Presentation</vt:lpstr>
      <vt:lpstr>PowerPoint Presentation</vt:lpstr>
      <vt:lpstr>Picture # _____</vt:lpstr>
      <vt:lpstr>Picture # _____</vt:lpstr>
      <vt:lpstr>Picture # _____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Madzia</dc:creator>
  <cp:lastModifiedBy>wc208</cp:lastModifiedBy>
  <cp:revision>10</cp:revision>
  <dcterms:created xsi:type="dcterms:W3CDTF">2014-11-12T03:01:32Z</dcterms:created>
  <dcterms:modified xsi:type="dcterms:W3CDTF">2015-04-15T18:28:35Z</dcterms:modified>
</cp:coreProperties>
</file>